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70" r:id="rId15"/>
    <p:sldId id="274" r:id="rId16"/>
    <p:sldId id="271" r:id="rId17"/>
    <p:sldId id="273" r:id="rId18"/>
    <p:sldId id="272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DDB"/>
    <a:srgbClr val="700A99"/>
    <a:srgbClr val="FFD500"/>
    <a:srgbClr val="FF9CF9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25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103487-19CF-C7D0-F7C3-28B7EF34697D}"/>
              </a:ext>
            </a:extLst>
          </p:cNvPr>
          <p:cNvSpPr/>
          <p:nvPr/>
        </p:nvSpPr>
        <p:spPr>
          <a:xfrm>
            <a:off x="3554059" y="2062084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6FE79-6973-F5F1-8D36-82741C3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prediction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257E0D4-11B8-F5A4-0096-24F5B8E7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3818" y="1690688"/>
            <a:ext cx="1341393" cy="179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572DDA-0061-4192-F439-34E93178D9DE}"/>
              </a:ext>
            </a:extLst>
          </p:cNvPr>
          <p:cNvSpPr/>
          <p:nvPr/>
        </p:nvSpPr>
        <p:spPr>
          <a:xfrm>
            <a:off x="838200" y="2067303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B16F-E865-35DE-B25B-7A47052B285F}"/>
              </a:ext>
            </a:extLst>
          </p:cNvPr>
          <p:cNvSpPr/>
          <p:nvPr/>
        </p:nvSpPr>
        <p:spPr>
          <a:xfrm>
            <a:off x="3554059" y="2067303"/>
            <a:ext cx="1036770" cy="103677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48B53-54B3-2376-5400-F67EB0A06ECF}"/>
              </a:ext>
            </a:extLst>
          </p:cNvPr>
          <p:cNvSpPr/>
          <p:nvPr/>
        </p:nvSpPr>
        <p:spPr>
          <a:xfrm>
            <a:off x="3554059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6035A-C3BC-3267-E1C6-218FCD6572DE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9949C-148E-A210-B339-57A458372A78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F9228FE-0A24-9424-7A05-1313A15E6334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E2D82-96D9-7853-2F3D-37709F6341E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B88847-9F55-EBFE-444D-E24D65AD9E84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31296-2C10-8AC1-4C12-645BA5AF4D37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D68F2D-1CFB-C596-CEBB-28719981D284}"/>
              </a:ext>
            </a:extLst>
          </p:cNvPr>
          <p:cNvSpPr txBox="1"/>
          <p:nvPr/>
        </p:nvSpPr>
        <p:spPr>
          <a:xfrm>
            <a:off x="6239933" y="1328200"/>
            <a:ext cx="299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 Prediction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E8376-2433-B05D-4BE0-A050DBA56E6F}"/>
              </a:ext>
            </a:extLst>
          </p:cNvPr>
          <p:cNvSpPr txBox="1"/>
          <p:nvPr/>
        </p:nvSpPr>
        <p:spPr>
          <a:xfrm>
            <a:off x="2260810" y="5552622"/>
            <a:ext cx="331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Noisy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DC83AA86-89A6-11BC-C5F0-86141A5806E7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C0C0A-B5F0-4968-1B74-504F76F70526}"/>
              </a:ext>
            </a:extLst>
          </p:cNvPr>
          <p:cNvSpPr txBox="1"/>
          <p:nvPr/>
        </p:nvSpPr>
        <p:spPr>
          <a:xfrm>
            <a:off x="6559368" y="2985562"/>
            <a:ext cx="385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4B61AC74-33FA-99DF-FBD6-FB37D08901F0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1BE1AEE7-D82B-D102-E97C-90A95E71ED84}"/>
              </a:ext>
            </a:extLst>
          </p:cNvPr>
          <p:cNvSpPr/>
          <p:nvPr/>
        </p:nvSpPr>
        <p:spPr>
          <a:xfrm flipV="1">
            <a:off x="1512936" y="3057553"/>
            <a:ext cx="2096140" cy="1231111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accent5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2BBA05F1-F440-3FC5-10B4-5CD9FB963C63}"/>
              </a:ext>
            </a:extLst>
          </p:cNvPr>
          <p:cNvSpPr/>
          <p:nvPr/>
        </p:nvSpPr>
        <p:spPr>
          <a:xfrm flipV="1">
            <a:off x="1199239" y="3086520"/>
            <a:ext cx="1052201" cy="2702534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9" grpId="0" animBg="1"/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-form: Shape 66">
            <a:extLst>
              <a:ext uri="{FF2B5EF4-FFF2-40B4-BE49-F238E27FC236}">
                <a16:creationId xmlns:a16="http://schemas.microsoft.com/office/drawing/2014/main" id="{E8F51BFB-E51D-C9AA-188E-631D158F09EE}"/>
              </a:ext>
            </a:extLst>
          </p:cNvPr>
          <p:cNvSpPr/>
          <p:nvPr/>
        </p:nvSpPr>
        <p:spPr>
          <a:xfrm>
            <a:off x="555818" y="4518964"/>
            <a:ext cx="11181959" cy="1067460"/>
          </a:xfrm>
          <a:custGeom>
            <a:avLst/>
            <a:gdLst>
              <a:gd name="connsiteX0" fmla="*/ 0 w 10877550"/>
              <a:gd name="connsiteY0" fmla="*/ 0 h 1047750"/>
              <a:gd name="connsiteX1" fmla="*/ 2728912 w 10877550"/>
              <a:gd name="connsiteY1" fmla="*/ 219075 h 1047750"/>
              <a:gd name="connsiteX2" fmla="*/ 5448300 w 10877550"/>
              <a:gd name="connsiteY2" fmla="*/ 900112 h 1047750"/>
              <a:gd name="connsiteX3" fmla="*/ 8162925 w 10877550"/>
              <a:gd name="connsiteY3" fmla="*/ 180975 h 1047750"/>
              <a:gd name="connsiteX4" fmla="*/ 10877550 w 108775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7550" h="1047750">
                <a:moveTo>
                  <a:pt x="0" y="0"/>
                </a:moveTo>
                <a:cubicBezTo>
                  <a:pt x="910431" y="34528"/>
                  <a:pt x="1820862" y="69056"/>
                  <a:pt x="2728912" y="219075"/>
                </a:cubicBezTo>
                <a:cubicBezTo>
                  <a:pt x="3636962" y="369094"/>
                  <a:pt x="4542631" y="906462"/>
                  <a:pt x="5448300" y="900112"/>
                </a:cubicBezTo>
                <a:cubicBezTo>
                  <a:pt x="6353969" y="893762"/>
                  <a:pt x="7258050" y="156369"/>
                  <a:pt x="8162925" y="180975"/>
                </a:cubicBezTo>
                <a:cubicBezTo>
                  <a:pt x="9067800" y="205581"/>
                  <a:pt x="9972675" y="626665"/>
                  <a:pt x="10877550" y="104775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-form: Shape 79">
            <a:extLst>
              <a:ext uri="{FF2B5EF4-FFF2-40B4-BE49-F238E27FC236}">
                <a16:creationId xmlns:a16="http://schemas.microsoft.com/office/drawing/2014/main" id="{7C744240-61FB-4A28-52E6-4AB327712BC0}"/>
              </a:ext>
            </a:extLst>
          </p:cNvPr>
          <p:cNvSpPr/>
          <p:nvPr/>
        </p:nvSpPr>
        <p:spPr>
          <a:xfrm>
            <a:off x="555818" y="4518964"/>
            <a:ext cx="11181958" cy="1529880"/>
          </a:xfrm>
          <a:custGeom>
            <a:avLst/>
            <a:gdLst>
              <a:gd name="connsiteX0" fmla="*/ 0 w 10882312"/>
              <a:gd name="connsiteY0" fmla="*/ 0 h 1533525"/>
              <a:gd name="connsiteX1" fmla="*/ 2733675 w 10882312"/>
              <a:gd name="connsiteY1" fmla="*/ 528637 h 1533525"/>
              <a:gd name="connsiteX2" fmla="*/ 5443537 w 10882312"/>
              <a:gd name="connsiteY2" fmla="*/ 1481137 h 1533525"/>
              <a:gd name="connsiteX3" fmla="*/ 8158162 w 10882312"/>
              <a:gd name="connsiteY3" fmla="*/ 1157287 h 1533525"/>
              <a:gd name="connsiteX4" fmla="*/ 10882312 w 10882312"/>
              <a:gd name="connsiteY4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2312" h="1533525">
                <a:moveTo>
                  <a:pt x="0" y="0"/>
                </a:moveTo>
                <a:cubicBezTo>
                  <a:pt x="913209" y="140890"/>
                  <a:pt x="1826419" y="281781"/>
                  <a:pt x="2733675" y="528637"/>
                </a:cubicBezTo>
                <a:cubicBezTo>
                  <a:pt x="3640931" y="775493"/>
                  <a:pt x="4539456" y="1376362"/>
                  <a:pt x="5443537" y="1481137"/>
                </a:cubicBezTo>
                <a:cubicBezTo>
                  <a:pt x="6347618" y="1585912"/>
                  <a:pt x="7251700" y="1148556"/>
                  <a:pt x="8158162" y="1157287"/>
                </a:cubicBezTo>
                <a:cubicBezTo>
                  <a:pt x="9064624" y="1166018"/>
                  <a:pt x="9973468" y="1349771"/>
                  <a:pt x="10882312" y="1533525"/>
                </a:cubicBezTo>
              </a:path>
            </a:pathLst>
          </a:custGeom>
          <a:ln w="381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-form: Shape 84">
            <a:extLst>
              <a:ext uri="{FF2B5EF4-FFF2-40B4-BE49-F238E27FC236}">
                <a16:creationId xmlns:a16="http://schemas.microsoft.com/office/drawing/2014/main" id="{92CDD98D-6874-2A50-21DD-4798FF619A72}"/>
              </a:ext>
            </a:extLst>
          </p:cNvPr>
          <p:cNvSpPr/>
          <p:nvPr/>
        </p:nvSpPr>
        <p:spPr>
          <a:xfrm>
            <a:off x="549973" y="4497810"/>
            <a:ext cx="11176118" cy="682260"/>
          </a:xfrm>
          <a:custGeom>
            <a:avLst/>
            <a:gdLst>
              <a:gd name="connsiteX0" fmla="*/ 0 w 10872788"/>
              <a:gd name="connsiteY0" fmla="*/ 26574 h 707611"/>
              <a:gd name="connsiteX1" fmla="*/ 2724150 w 10872788"/>
              <a:gd name="connsiteY1" fmla="*/ 64674 h 707611"/>
              <a:gd name="connsiteX2" fmla="*/ 5438775 w 10872788"/>
              <a:gd name="connsiteY2" fmla="*/ 588549 h 707611"/>
              <a:gd name="connsiteX3" fmla="*/ 8153400 w 10872788"/>
              <a:gd name="connsiteY3" fmla="*/ 445674 h 707611"/>
              <a:gd name="connsiteX4" fmla="*/ 10872788 w 10872788"/>
              <a:gd name="connsiteY4" fmla="*/ 707611 h 70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2788" h="707611">
                <a:moveTo>
                  <a:pt x="0" y="26574"/>
                </a:moveTo>
                <a:cubicBezTo>
                  <a:pt x="908844" y="-1207"/>
                  <a:pt x="1817688" y="-28988"/>
                  <a:pt x="2724150" y="64674"/>
                </a:cubicBezTo>
                <a:cubicBezTo>
                  <a:pt x="3630612" y="158336"/>
                  <a:pt x="4533900" y="525049"/>
                  <a:pt x="5438775" y="588549"/>
                </a:cubicBezTo>
                <a:cubicBezTo>
                  <a:pt x="6343650" y="652049"/>
                  <a:pt x="7247731" y="425830"/>
                  <a:pt x="8153400" y="445674"/>
                </a:cubicBezTo>
                <a:cubicBezTo>
                  <a:pt x="9059069" y="465518"/>
                  <a:pt x="9965928" y="586564"/>
                  <a:pt x="10872788" y="707611"/>
                </a:cubicBezTo>
              </a:path>
            </a:pathLst>
          </a:cu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20E9B-B03A-5590-397F-02A53228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sampler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35AD063-6263-9B51-6E82-6AF5EEE50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09836" y="1636347"/>
            <a:ext cx="1341393" cy="1790000"/>
          </a:xfrm>
          <a:prstGeom prst="rect">
            <a:avLst/>
          </a:prstGeom>
        </p:spPr>
      </p:pic>
      <p:pic>
        <p:nvPicPr>
          <p:cNvPr id="20" name="Content Placeholder 10">
            <a:extLst>
              <a:ext uri="{FF2B5EF4-FFF2-40B4-BE49-F238E27FC236}">
                <a16:creationId xmlns:a16="http://schemas.microsoft.com/office/drawing/2014/main" id="{CCCFDCF5-5C31-4B50-4160-23B7B467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3705327" y="1636347"/>
            <a:ext cx="1341393" cy="1790000"/>
          </a:xfrm>
          <a:prstGeom prst="rect">
            <a:avLst/>
          </a:prstGeom>
        </p:spPr>
      </p:pic>
      <p:pic>
        <p:nvPicPr>
          <p:cNvPr id="22" name="Content Placeholder 10">
            <a:extLst>
              <a:ext uri="{FF2B5EF4-FFF2-40B4-BE49-F238E27FC236}">
                <a16:creationId xmlns:a16="http://schemas.microsoft.com/office/drawing/2014/main" id="{F961865D-D4BB-45B9-1B6E-B3F37A87A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6500818" y="1636347"/>
            <a:ext cx="1341393" cy="1790000"/>
          </a:xfrm>
          <a:prstGeom prst="rect">
            <a:avLst/>
          </a:prstGeom>
        </p:spPr>
      </p:pic>
      <p:pic>
        <p:nvPicPr>
          <p:cNvPr id="24" name="Content Placeholder 10">
            <a:extLst>
              <a:ext uri="{FF2B5EF4-FFF2-40B4-BE49-F238E27FC236}">
                <a16:creationId xmlns:a16="http://schemas.microsoft.com/office/drawing/2014/main" id="{3B12D86A-E3C3-3B2A-8CFD-8DD8AE1B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296309" y="1636347"/>
            <a:ext cx="1341393" cy="1790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12D25FC-4BC4-C937-2301-29CF12F75132}"/>
              </a:ext>
            </a:extLst>
          </p:cNvPr>
          <p:cNvGrpSpPr/>
          <p:nvPr/>
        </p:nvGrpSpPr>
        <p:grpSpPr>
          <a:xfrm>
            <a:off x="238194" y="2219568"/>
            <a:ext cx="623558" cy="623558"/>
            <a:chOff x="145897" y="2015615"/>
            <a:chExt cx="1036770" cy="10367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97C89F-42D8-8E92-74A2-E474FBAEE571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</a:t>
              </a:r>
            </a:p>
            <a:p>
              <a:pPr algn="ctr"/>
              <a:r>
                <a:rPr lang="en-US" sz="1200" dirty="0"/>
                <a:t>Empty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E98210-3918-FC8B-E0AF-A226021D8D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62EA55C2-4683-2A19-E6FF-57525CF1424B}"/>
              </a:ext>
            </a:extLst>
          </p:cNvPr>
          <p:cNvSpPr/>
          <p:nvPr/>
        </p:nvSpPr>
        <p:spPr>
          <a:xfrm>
            <a:off x="55631" y="2341801"/>
            <a:ext cx="519003" cy="2105738"/>
          </a:xfrm>
          <a:custGeom>
            <a:avLst/>
            <a:gdLst>
              <a:gd name="connsiteX0" fmla="*/ 319090 w 323852"/>
              <a:gd name="connsiteY0" fmla="*/ 0 h 1866900"/>
              <a:gd name="connsiteX1" fmla="*/ 2 w 323852"/>
              <a:gd name="connsiteY1" fmla="*/ 952500 h 1866900"/>
              <a:gd name="connsiteX2" fmla="*/ 323852 w 323852"/>
              <a:gd name="connsiteY2" fmla="*/ 1866900 h 1866900"/>
              <a:gd name="connsiteX0" fmla="*/ 314567 w 319329"/>
              <a:gd name="connsiteY0" fmla="*/ 0 h 1866900"/>
              <a:gd name="connsiteX1" fmla="*/ 4 w 319329"/>
              <a:gd name="connsiteY1" fmla="*/ 742069 h 1866900"/>
              <a:gd name="connsiteX2" fmla="*/ 319329 w 319329"/>
              <a:gd name="connsiteY2" fmla="*/ 1866900 h 1866900"/>
              <a:gd name="connsiteX0" fmla="*/ 242168 w 319330"/>
              <a:gd name="connsiteY0" fmla="*/ 0 h 1871911"/>
              <a:gd name="connsiteX1" fmla="*/ 5 w 319330"/>
              <a:gd name="connsiteY1" fmla="*/ 747080 h 1871911"/>
              <a:gd name="connsiteX2" fmla="*/ 319330 w 319330"/>
              <a:gd name="connsiteY2" fmla="*/ 1871911 h 1871911"/>
              <a:gd name="connsiteX0" fmla="*/ 242169 w 319331"/>
              <a:gd name="connsiteY0" fmla="*/ 0 h 1871911"/>
              <a:gd name="connsiteX1" fmla="*/ 6 w 319331"/>
              <a:gd name="connsiteY1" fmla="*/ 747080 h 1871911"/>
              <a:gd name="connsiteX2" fmla="*/ 319331 w 319331"/>
              <a:gd name="connsiteY2" fmla="*/ 1871911 h 1871911"/>
              <a:gd name="connsiteX0" fmla="*/ 310041 w 319329"/>
              <a:gd name="connsiteY0" fmla="*/ 0 h 1871911"/>
              <a:gd name="connsiteX1" fmla="*/ 4 w 319329"/>
              <a:gd name="connsiteY1" fmla="*/ 747080 h 1871911"/>
              <a:gd name="connsiteX2" fmla="*/ 319329 w 319329"/>
              <a:gd name="connsiteY2" fmla="*/ 1871911 h 1871911"/>
              <a:gd name="connsiteX0" fmla="*/ 370374 w 370374"/>
              <a:gd name="connsiteY0" fmla="*/ 0 h 1871911"/>
              <a:gd name="connsiteX1" fmla="*/ 3 w 370374"/>
              <a:gd name="connsiteY1" fmla="*/ 747080 h 1871911"/>
              <a:gd name="connsiteX2" fmla="*/ 319328 w 370374"/>
              <a:gd name="connsiteY2" fmla="*/ 1871911 h 1871911"/>
              <a:gd name="connsiteX0" fmla="*/ 299985 w 319328"/>
              <a:gd name="connsiteY0" fmla="*/ 0 h 1896405"/>
              <a:gd name="connsiteX1" fmla="*/ 3 w 319328"/>
              <a:gd name="connsiteY1" fmla="*/ 771574 h 1896405"/>
              <a:gd name="connsiteX2" fmla="*/ 319328 w 319328"/>
              <a:gd name="connsiteY2" fmla="*/ 1896405 h 1896405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318085 w 319328"/>
              <a:gd name="connsiteY0" fmla="*/ 0 h 1905314"/>
              <a:gd name="connsiteX1" fmla="*/ 3 w 319328"/>
              <a:gd name="connsiteY1" fmla="*/ 780483 h 1905314"/>
              <a:gd name="connsiteX2" fmla="*/ 319328 w 319328"/>
              <a:gd name="connsiteY2" fmla="*/ 1905314 h 1905314"/>
              <a:gd name="connsiteX0" fmla="*/ 301998 w 303241"/>
              <a:gd name="connsiteY0" fmla="*/ 0 h 1905314"/>
              <a:gd name="connsiteX1" fmla="*/ 4 w 303241"/>
              <a:gd name="connsiteY1" fmla="*/ 885141 h 1905314"/>
              <a:gd name="connsiteX2" fmla="*/ 303241 w 303241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110 w 489983"/>
              <a:gd name="connsiteY0" fmla="*/ 0 h 2215282"/>
              <a:gd name="connsiteX1" fmla="*/ 116 w 489983"/>
              <a:gd name="connsiteY1" fmla="*/ 885141 h 2215282"/>
              <a:gd name="connsiteX2" fmla="*/ 489983 w 489983"/>
              <a:gd name="connsiteY2" fmla="*/ 2215282 h 2215282"/>
              <a:gd name="connsiteX0" fmla="*/ 302144 w 490017"/>
              <a:gd name="connsiteY0" fmla="*/ 0 h 2215282"/>
              <a:gd name="connsiteX1" fmla="*/ 150 w 490017"/>
              <a:gd name="connsiteY1" fmla="*/ 885141 h 2215282"/>
              <a:gd name="connsiteX2" fmla="*/ 490017 w 490017"/>
              <a:gd name="connsiteY2" fmla="*/ 2215282 h 2215282"/>
              <a:gd name="connsiteX0" fmla="*/ 301994 w 489867"/>
              <a:gd name="connsiteY0" fmla="*/ 0 h 2215282"/>
              <a:gd name="connsiteX1" fmla="*/ 0 w 489867"/>
              <a:gd name="connsiteY1" fmla="*/ 885141 h 2215282"/>
              <a:gd name="connsiteX2" fmla="*/ 489867 w 489867"/>
              <a:gd name="connsiteY2" fmla="*/ 2215282 h 2215282"/>
              <a:gd name="connsiteX0" fmla="*/ 282687 w 470560"/>
              <a:gd name="connsiteY0" fmla="*/ 0 h 2215282"/>
              <a:gd name="connsiteX1" fmla="*/ 0 w 470560"/>
              <a:gd name="connsiteY1" fmla="*/ 1102475 h 2215282"/>
              <a:gd name="connsiteX2" fmla="*/ 470560 w 470560"/>
              <a:gd name="connsiteY2" fmla="*/ 2215282 h 2215282"/>
              <a:gd name="connsiteX0" fmla="*/ 284560 w 472433"/>
              <a:gd name="connsiteY0" fmla="*/ 0 h 2215282"/>
              <a:gd name="connsiteX1" fmla="*/ 1873 w 472433"/>
              <a:gd name="connsiteY1" fmla="*/ 1102475 h 2215282"/>
              <a:gd name="connsiteX2" fmla="*/ 472433 w 472433"/>
              <a:gd name="connsiteY2" fmla="*/ 2215282 h 2215282"/>
              <a:gd name="connsiteX0" fmla="*/ 306827 w 494700"/>
              <a:gd name="connsiteY0" fmla="*/ 0 h 2215282"/>
              <a:gd name="connsiteX1" fmla="*/ 1615 w 494700"/>
              <a:gd name="connsiteY1" fmla="*/ 1020528 h 2215282"/>
              <a:gd name="connsiteX2" fmla="*/ 494700 w 494700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6356 w 494229"/>
              <a:gd name="connsiteY0" fmla="*/ 0 h 2215282"/>
              <a:gd name="connsiteX1" fmla="*/ 1144 w 494229"/>
              <a:gd name="connsiteY1" fmla="*/ 1020528 h 2215282"/>
              <a:gd name="connsiteX2" fmla="*/ 494229 w 49422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119" h="2215282">
                <a:moveTo>
                  <a:pt x="305246" y="0"/>
                </a:moveTo>
                <a:cubicBezTo>
                  <a:pt x="124189" y="30637"/>
                  <a:pt x="-2366" y="536135"/>
                  <a:pt x="34" y="1020528"/>
                </a:cubicBezTo>
                <a:cubicBezTo>
                  <a:pt x="-1987" y="1700433"/>
                  <a:pt x="251147" y="1906532"/>
                  <a:pt x="493119" y="2215282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11DA77-1EEE-48D7-8C26-A292B9D11869}"/>
              </a:ext>
            </a:extLst>
          </p:cNvPr>
          <p:cNvGrpSpPr/>
          <p:nvPr/>
        </p:nvGrpSpPr>
        <p:grpSpPr>
          <a:xfrm>
            <a:off x="8860246" y="4091456"/>
            <a:ext cx="152400" cy="2195513"/>
            <a:chOff x="728663" y="3724275"/>
            <a:chExt cx="152400" cy="219551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FCC507-6916-579C-9D7C-C36646D7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85E58C-3CA2-3A3B-8FFE-962857795702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606417-0289-3BF8-5ECD-8A18A5327C4C}"/>
              </a:ext>
            </a:extLst>
          </p:cNvPr>
          <p:cNvGrpSpPr/>
          <p:nvPr/>
        </p:nvGrpSpPr>
        <p:grpSpPr>
          <a:xfrm>
            <a:off x="3269264" y="4091456"/>
            <a:ext cx="152400" cy="2195513"/>
            <a:chOff x="728663" y="3724275"/>
            <a:chExt cx="152400" cy="219551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FAE200-F9F6-B3ED-499B-DCF44565B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6F3719-1E6C-14D3-D40A-655D9014E23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CF6773-8733-93B8-7493-244D00AACDE6}"/>
              </a:ext>
            </a:extLst>
          </p:cNvPr>
          <p:cNvGrpSpPr/>
          <p:nvPr/>
        </p:nvGrpSpPr>
        <p:grpSpPr>
          <a:xfrm>
            <a:off x="6064755" y="4091456"/>
            <a:ext cx="152400" cy="2195513"/>
            <a:chOff x="728663" y="3724275"/>
            <a:chExt cx="152400" cy="21955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890D18B-553B-24FC-9909-00CA08308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8026B0-3CEE-01F8-15D2-FF4EC4EF9F3E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C3C4D-56A9-9261-4405-E7EB256F574E}"/>
              </a:ext>
            </a:extLst>
          </p:cNvPr>
          <p:cNvGrpSpPr/>
          <p:nvPr/>
        </p:nvGrpSpPr>
        <p:grpSpPr>
          <a:xfrm>
            <a:off x="473773" y="4091456"/>
            <a:ext cx="152400" cy="2195513"/>
            <a:chOff x="728663" y="3724275"/>
            <a:chExt cx="152400" cy="219551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8BFF2F-6A7E-FF2F-EDE8-C225A8808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60F2B2-83A4-C0E0-0299-E1F661A3F40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ADFBD-6EAD-B66B-2730-E2E0F48C5942}"/>
              </a:ext>
            </a:extLst>
          </p:cNvPr>
          <p:cNvGrpSpPr/>
          <p:nvPr/>
        </p:nvGrpSpPr>
        <p:grpSpPr>
          <a:xfrm>
            <a:off x="11655735" y="4091456"/>
            <a:ext cx="152400" cy="2195513"/>
            <a:chOff x="728663" y="3724275"/>
            <a:chExt cx="152400" cy="219551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EF613A3-3FC7-49F6-CA77-47AF61DF9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AED0E03-51C2-898E-9795-BCC3655B2937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8E058F76-4817-ED8D-B8E3-17BD33E68C5C}"/>
              </a:ext>
            </a:extLst>
          </p:cNvPr>
          <p:cNvSpPr/>
          <p:nvPr/>
        </p:nvSpPr>
        <p:spPr>
          <a:xfrm>
            <a:off x="493479" y="4471995"/>
            <a:ext cx="112988" cy="11298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AB4E0C4-AEE4-9AA3-9850-310E5ADABE79}"/>
              </a:ext>
            </a:extLst>
          </p:cNvPr>
          <p:cNvSpPr/>
          <p:nvPr/>
        </p:nvSpPr>
        <p:spPr>
          <a:xfrm>
            <a:off x="3288970" y="4686438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A31CDB2-C79B-6231-DC1B-1DA4C6E2B8D8}"/>
              </a:ext>
            </a:extLst>
          </p:cNvPr>
          <p:cNvSpPr/>
          <p:nvPr/>
        </p:nvSpPr>
        <p:spPr>
          <a:xfrm>
            <a:off x="6084461" y="537064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83FC6A6-1E85-21E2-2332-4E93BFCDE423}"/>
              </a:ext>
            </a:extLst>
          </p:cNvPr>
          <p:cNvSpPr/>
          <p:nvPr/>
        </p:nvSpPr>
        <p:spPr>
          <a:xfrm>
            <a:off x="8879952" y="464203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5473036-4023-3E9A-0E2F-1A14E1A1B663}"/>
              </a:ext>
            </a:extLst>
          </p:cNvPr>
          <p:cNvSpPr/>
          <p:nvPr/>
        </p:nvSpPr>
        <p:spPr>
          <a:xfrm>
            <a:off x="11675441" y="553058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18A68B-1957-5105-5D2A-AE9BC1A086A8}"/>
              </a:ext>
            </a:extLst>
          </p:cNvPr>
          <p:cNvCxnSpPr>
            <a:cxnSpLocks/>
          </p:cNvCxnSpPr>
          <p:nvPr/>
        </p:nvCxnSpPr>
        <p:spPr>
          <a:xfrm>
            <a:off x="2611092" y="3575656"/>
            <a:ext cx="0" cy="1869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F59CCFC-F14E-9A33-C7A4-215ADA418389}"/>
              </a:ext>
            </a:extLst>
          </p:cNvPr>
          <p:cNvCxnSpPr>
            <a:cxnSpLocks/>
          </p:cNvCxnSpPr>
          <p:nvPr/>
        </p:nvCxnSpPr>
        <p:spPr>
          <a:xfrm>
            <a:off x="5406420" y="3464556"/>
            <a:ext cx="0" cy="40917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17AFB3-698E-D140-0479-BDF90D6CDA4B}"/>
              </a:ext>
            </a:extLst>
          </p:cNvPr>
          <p:cNvCxnSpPr>
            <a:cxnSpLocks/>
          </p:cNvCxnSpPr>
          <p:nvPr/>
        </p:nvCxnSpPr>
        <p:spPr>
          <a:xfrm flipV="1">
            <a:off x="8201748" y="3353455"/>
            <a:ext cx="0" cy="631374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C0726E-B6E3-2FFD-681E-C4913A98CB4F}"/>
              </a:ext>
            </a:extLst>
          </p:cNvPr>
          <p:cNvCxnSpPr>
            <a:cxnSpLocks/>
          </p:cNvCxnSpPr>
          <p:nvPr/>
        </p:nvCxnSpPr>
        <p:spPr>
          <a:xfrm>
            <a:off x="10997076" y="3305428"/>
            <a:ext cx="974" cy="72742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A1C7BCE-3B8C-20E7-0E6F-106408B58F84}"/>
              </a:ext>
            </a:extLst>
          </p:cNvPr>
          <p:cNvSpPr txBox="1"/>
          <p:nvPr/>
        </p:nvSpPr>
        <p:spPr>
          <a:xfrm>
            <a:off x="169452" y="6286969"/>
            <a:ext cx="761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Neuron</a:t>
            </a:r>
          </a:p>
          <a:p>
            <a:pPr algn="ctr"/>
            <a:r>
              <a:rPr lang="en-US" sz="1400" i="1" dirty="0"/>
              <a:t>value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B7E283-E978-1FA3-A0C5-2D73B73550B6}"/>
              </a:ext>
            </a:extLst>
          </p:cNvPr>
          <p:cNvSpPr/>
          <p:nvPr/>
        </p:nvSpPr>
        <p:spPr>
          <a:xfrm>
            <a:off x="3288970" y="49887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C5FB35E-EDA7-9A91-6D89-2856E5B5D982}"/>
              </a:ext>
            </a:extLst>
          </p:cNvPr>
          <p:cNvSpPr/>
          <p:nvPr/>
        </p:nvSpPr>
        <p:spPr>
          <a:xfrm>
            <a:off x="6084461" y="59329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32D301A-339C-4D21-8F09-B378DB29AC3C}"/>
              </a:ext>
            </a:extLst>
          </p:cNvPr>
          <p:cNvSpPr/>
          <p:nvPr/>
        </p:nvSpPr>
        <p:spPr>
          <a:xfrm>
            <a:off x="8879952" y="5613439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54437A-14B7-385C-4615-B756B7A52650}"/>
              </a:ext>
            </a:extLst>
          </p:cNvPr>
          <p:cNvSpPr/>
          <p:nvPr/>
        </p:nvSpPr>
        <p:spPr>
          <a:xfrm>
            <a:off x="11675441" y="6006833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4A73FC-BB68-6DAB-2BA8-8A4CE7EFB1E1}"/>
              </a:ext>
            </a:extLst>
          </p:cNvPr>
          <p:cNvSpPr/>
          <p:nvPr/>
        </p:nvSpPr>
        <p:spPr>
          <a:xfrm>
            <a:off x="3288970" y="4504481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717B036-59DB-A48B-967F-ABB20FC51025}"/>
              </a:ext>
            </a:extLst>
          </p:cNvPr>
          <p:cNvSpPr/>
          <p:nvPr/>
        </p:nvSpPr>
        <p:spPr>
          <a:xfrm>
            <a:off x="6084461" y="5006728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CEB59C3-CE1B-9E67-BC34-C6E7EB19CAFE}"/>
              </a:ext>
            </a:extLst>
          </p:cNvPr>
          <p:cNvSpPr/>
          <p:nvPr/>
        </p:nvSpPr>
        <p:spPr>
          <a:xfrm>
            <a:off x="8879952" y="4871785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EF8A4EB-1862-8EA3-B1A1-487F5EA54EA2}"/>
              </a:ext>
            </a:extLst>
          </p:cNvPr>
          <p:cNvSpPr/>
          <p:nvPr/>
        </p:nvSpPr>
        <p:spPr>
          <a:xfrm>
            <a:off x="11675441" y="5140517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0FC004-1159-2880-775C-A3DC53EAF301}"/>
              </a:ext>
            </a:extLst>
          </p:cNvPr>
          <p:cNvGrpSpPr/>
          <p:nvPr/>
        </p:nvGrpSpPr>
        <p:grpSpPr>
          <a:xfrm>
            <a:off x="2299313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4FA0B6-6683-0BF5-2810-53AA8C91077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16A8B7-7A0A-D221-66E8-93DD2C5E202D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ACD9EA2-5B93-879D-98B5-654B9E6FCCEE}"/>
              </a:ext>
            </a:extLst>
          </p:cNvPr>
          <p:cNvGrpSpPr/>
          <p:nvPr/>
        </p:nvGrpSpPr>
        <p:grpSpPr>
          <a:xfrm>
            <a:off x="3033685" y="2219568"/>
            <a:ext cx="623558" cy="623558"/>
            <a:chOff x="145897" y="2015615"/>
            <a:chExt cx="1036770" cy="103677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CDA7AF-8C31-D56D-ADE5-0A4DF88ADB2F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A3D8CDA-C3C6-FAF6-3262-93AB2302F3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C5D85A0-4C61-047E-973A-9F49337A24EA}"/>
              </a:ext>
            </a:extLst>
          </p:cNvPr>
          <p:cNvGrpSpPr/>
          <p:nvPr/>
        </p:nvGrpSpPr>
        <p:grpSpPr>
          <a:xfrm>
            <a:off x="509480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C2EB42-0841-2EB4-8A91-FDEBEB66F9CB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8EB0B2F-1030-CEAF-E429-CA0CC4B9632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AF43F9-BBEA-2C4E-8196-AF064C522555}"/>
              </a:ext>
            </a:extLst>
          </p:cNvPr>
          <p:cNvGrpSpPr/>
          <p:nvPr/>
        </p:nvGrpSpPr>
        <p:grpSpPr>
          <a:xfrm>
            <a:off x="5829176" y="2219568"/>
            <a:ext cx="623558" cy="623558"/>
            <a:chOff x="145897" y="2015615"/>
            <a:chExt cx="1036770" cy="10367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4516C0-2474-CFF8-197B-91788EE5D427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885495-16ED-96C8-A61D-04B7DADC203E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7728CE-FA77-5612-6AD7-A0AE57B13024}"/>
              </a:ext>
            </a:extLst>
          </p:cNvPr>
          <p:cNvGrpSpPr/>
          <p:nvPr/>
        </p:nvGrpSpPr>
        <p:grpSpPr>
          <a:xfrm>
            <a:off x="7890295" y="2219569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0FCFE58-8407-D8DC-EF43-F8BF9B465183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6CB5335-7527-FFBB-6B92-265D840931B2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602202-B1C1-21BC-F7E9-767DFD62A658}"/>
              </a:ext>
            </a:extLst>
          </p:cNvPr>
          <p:cNvGrpSpPr/>
          <p:nvPr/>
        </p:nvGrpSpPr>
        <p:grpSpPr>
          <a:xfrm>
            <a:off x="8624667" y="2219568"/>
            <a:ext cx="623558" cy="623558"/>
            <a:chOff x="145897" y="2015614"/>
            <a:chExt cx="1036770" cy="103677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0068364-1258-7165-C882-36A42265E6D7}"/>
                </a:ext>
              </a:extLst>
            </p:cNvPr>
            <p:cNvSpPr/>
            <p:nvPr/>
          </p:nvSpPr>
          <p:spPr>
            <a:xfrm>
              <a:off x="145897" y="2015614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21056D-1DCF-0F51-A4F0-0A0D6129E64A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D67510-9C57-A720-6E93-61D8307C250A}"/>
              </a:ext>
            </a:extLst>
          </p:cNvPr>
          <p:cNvGrpSpPr/>
          <p:nvPr/>
        </p:nvGrpSpPr>
        <p:grpSpPr>
          <a:xfrm>
            <a:off x="1068578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AD19CF2-FD72-0BC4-FB37-F53EDB6616E4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D23DE1-010E-8543-27CD-344E0E26B0A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A15B685-5E5B-3B9D-F355-480B8014DC2C}"/>
              </a:ext>
            </a:extLst>
          </p:cNvPr>
          <p:cNvGrpSpPr/>
          <p:nvPr/>
        </p:nvGrpSpPr>
        <p:grpSpPr>
          <a:xfrm>
            <a:off x="11420156" y="2219568"/>
            <a:ext cx="623558" cy="623558"/>
            <a:chOff x="145897" y="2015615"/>
            <a:chExt cx="1036770" cy="103677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6A6DE2-7834-361A-D7CF-ACC47C550AF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512BB1-09AD-5B5F-730D-3536E22E9000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3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80" grpId="0" animBg="1"/>
      <p:bldP spid="85" grpId="0" animBg="1"/>
      <p:bldP spid="42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-20678" y="4043510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192713" y="2160300"/>
            <a:ext cx="116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5294E-3452-AB76-5232-BD0DBC904C60}"/>
              </a:ext>
            </a:extLst>
          </p:cNvPr>
          <p:cNvSpPr txBox="1"/>
          <p:nvPr/>
        </p:nvSpPr>
        <p:spPr>
          <a:xfrm>
            <a:off x="9112374" y="735519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F1643-9F24-4DCD-AEB5-A8DA4AB4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Schedule</a:t>
            </a:r>
          </a:p>
        </p:txBody>
      </p:sp>
      <p:pic>
        <p:nvPicPr>
          <p:cNvPr id="6" name="Content Placeholder 5" descr="A graph of noise schedule&#10;&#10;AI-generated content may be incorrect.">
            <a:extLst>
              <a:ext uri="{FF2B5EF4-FFF2-40B4-BE49-F238E27FC236}">
                <a16:creationId xmlns:a16="http://schemas.microsoft.com/office/drawing/2014/main" id="{220C35D8-3B25-E05F-0F52-B970C4025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1567" r="4196" b="11690"/>
          <a:stretch/>
        </p:blipFill>
        <p:spPr>
          <a:xfrm>
            <a:off x="838200" y="1928344"/>
            <a:ext cx="10515601" cy="4929656"/>
          </a:xfrm>
        </p:spPr>
      </p:pic>
    </p:spTree>
    <p:extLst>
      <p:ext uri="{BB962C8B-B14F-4D97-AF65-F5344CB8AC3E}">
        <p14:creationId xmlns:p14="http://schemas.microsoft.com/office/powerpoint/2010/main" val="274818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1055D-48D3-C144-1F5A-40FF0004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3"/>
            <a:ext cx="10515600" cy="700284"/>
          </a:xfrm>
        </p:spPr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9FD66-4AD1-D52A-0052-00948790D365}"/>
              </a:ext>
            </a:extLst>
          </p:cNvPr>
          <p:cNvGrpSpPr/>
          <p:nvPr/>
        </p:nvGrpSpPr>
        <p:grpSpPr>
          <a:xfrm>
            <a:off x="0" y="2247767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F050A-8D33-F011-F5A5-421E733BB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BAB32-4435-1C45-7104-09E1D057306F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EE182-EFFF-6057-2163-8BDD3A58CB07}"/>
              </a:ext>
            </a:extLst>
          </p:cNvPr>
          <p:cNvGrpSpPr/>
          <p:nvPr/>
        </p:nvGrpSpPr>
        <p:grpSpPr>
          <a:xfrm>
            <a:off x="0" y="709017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DC869-C116-14AE-C277-5A35280EB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8C53-B283-90F1-5B8B-D129A580EC19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0F3F2C-3D60-6279-831E-125A249EFB3B}"/>
              </a:ext>
            </a:extLst>
          </p:cNvPr>
          <p:cNvGrpSpPr/>
          <p:nvPr/>
        </p:nvGrpSpPr>
        <p:grpSpPr>
          <a:xfrm>
            <a:off x="0" y="3786517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DDCC6E-A000-2DA7-BABA-2BBF8D49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F8D56-2A2A-9F17-9D2B-920DD39C9431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BA9B1-2F95-EE2D-4C1D-D53C6BE66E6F}"/>
              </a:ext>
            </a:extLst>
          </p:cNvPr>
          <p:cNvGrpSpPr/>
          <p:nvPr/>
        </p:nvGrpSpPr>
        <p:grpSpPr>
          <a:xfrm>
            <a:off x="0" y="5325268"/>
            <a:ext cx="12192000" cy="1524000"/>
            <a:chOff x="4377266" y="7840134"/>
            <a:chExt cx="12192000" cy="152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002DB7-CE84-6BFE-F765-37396718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7266" y="7840134"/>
              <a:ext cx="12192000" cy="152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91D3BA-4153-C333-2DC0-4D60FC43D626}"/>
                </a:ext>
              </a:extLst>
            </p:cNvPr>
            <p:cNvSpPr txBox="1"/>
            <p:nvPr/>
          </p:nvSpPr>
          <p:spPr>
            <a:xfrm>
              <a:off x="4607575" y="8278969"/>
              <a:ext cx="1038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SGM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Uniform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B9CD62-CB41-15C1-75BD-3E62E9AD722D}"/>
              </a:ext>
            </a:extLst>
          </p:cNvPr>
          <p:cNvSpPr txBox="1"/>
          <p:nvPr/>
        </p:nvSpPr>
        <p:spPr>
          <a:xfrm>
            <a:off x="9079036" y="66488"/>
            <a:ext cx="311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784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8EA0-CBA9-54F7-5072-011E908E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F73662-73CB-EB6F-E4F0-BF8F1F4F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8F13A-20FD-CD7B-5D43-AFCD4A13BF55}"/>
              </a:ext>
            </a:extLst>
          </p:cNvPr>
          <p:cNvGrpSpPr/>
          <p:nvPr/>
        </p:nvGrpSpPr>
        <p:grpSpPr>
          <a:xfrm>
            <a:off x="0" y="3512344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496872-FE7A-8196-3392-875CF17E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1847B0-E76D-E729-2B69-E009A87AD9B8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69837-2D3B-D654-17E0-215B0B6313BC}"/>
              </a:ext>
            </a:extLst>
          </p:cNvPr>
          <p:cNvGrpSpPr/>
          <p:nvPr/>
        </p:nvGrpSpPr>
        <p:grpSpPr>
          <a:xfrm>
            <a:off x="0" y="1690688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D0F42E-5F53-7785-8301-95635A6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AA312-A97C-D931-2E09-4086EB11D854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DD8C21-3442-73D0-550F-08C4DCCB486A}"/>
              </a:ext>
            </a:extLst>
          </p:cNvPr>
          <p:cNvGrpSpPr/>
          <p:nvPr/>
        </p:nvGrpSpPr>
        <p:grpSpPr>
          <a:xfrm>
            <a:off x="0" y="5334000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ABD072-4DAC-7AF0-4570-1627751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E9F145-A532-E85C-E722-F4E14556B633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BABE8-1BD8-6FC1-7544-728E2555A4CD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82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BE96-DF06-C1F5-CF30-04601F3F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7C6-89C6-5FA0-FD3F-7F67EC2A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the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D8F7BC-DB53-392F-6D8B-122F45CC2F6C}"/>
              </a:ext>
            </a:extLst>
          </p:cNvPr>
          <p:cNvGrpSpPr/>
          <p:nvPr/>
        </p:nvGrpSpPr>
        <p:grpSpPr>
          <a:xfrm>
            <a:off x="838200" y="1690688"/>
            <a:ext cx="3752629" cy="1790000"/>
            <a:chOff x="838200" y="1690688"/>
            <a:chExt cx="3752629" cy="1790000"/>
          </a:xfrm>
        </p:grpSpPr>
        <p:pic>
          <p:nvPicPr>
            <p:cNvPr id="4" name="Content Placeholder 10">
              <a:extLst>
                <a:ext uri="{FF2B5EF4-FFF2-40B4-BE49-F238E27FC236}">
                  <a16:creationId xmlns:a16="http://schemas.microsoft.com/office/drawing/2014/main" id="{9C57B591-EFFF-73A7-65F6-0E5836E4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1690688"/>
              <a:ext cx="1341393" cy="179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4D075-491B-1A5A-1C93-4C3740A49A40}"/>
                </a:ext>
              </a:extLst>
            </p:cNvPr>
            <p:cNvSpPr/>
            <p:nvPr/>
          </p:nvSpPr>
          <p:spPr>
            <a:xfrm>
              <a:off x="838200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9F872B-9778-45E1-6DD3-C7B2C47035F3}"/>
                </a:ext>
              </a:extLst>
            </p:cNvPr>
            <p:cNvSpPr/>
            <p:nvPr/>
          </p:nvSpPr>
          <p:spPr>
            <a:xfrm>
              <a:off x="3554059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A45EC-9D9E-165A-070E-CEC1EB0C60E8}"/>
              </a:ext>
            </a:extLst>
          </p:cNvPr>
          <p:cNvGrpSpPr/>
          <p:nvPr/>
        </p:nvGrpSpPr>
        <p:grpSpPr>
          <a:xfrm>
            <a:off x="838200" y="3477866"/>
            <a:ext cx="3752629" cy="1790000"/>
            <a:chOff x="838200" y="3477866"/>
            <a:chExt cx="3752629" cy="1790000"/>
          </a:xfrm>
        </p:grpSpPr>
        <p:pic>
          <p:nvPicPr>
            <p:cNvPr id="7" name="Content Placeholder 10">
              <a:extLst>
                <a:ext uri="{FF2B5EF4-FFF2-40B4-BE49-F238E27FC236}">
                  <a16:creationId xmlns:a16="http://schemas.microsoft.com/office/drawing/2014/main" id="{4279D8A0-5809-6C48-FA71-EC8CED21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3477866"/>
              <a:ext cx="1341393" cy="179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FE5F5F-0397-6A97-73E5-26C0E22168E9}"/>
                </a:ext>
              </a:extLst>
            </p:cNvPr>
            <p:cNvSpPr/>
            <p:nvPr/>
          </p:nvSpPr>
          <p:spPr>
            <a:xfrm>
              <a:off x="838200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0DF0BA-46BD-8FFF-C3EF-BC3F57E39EC8}"/>
                </a:ext>
              </a:extLst>
            </p:cNvPr>
            <p:cNvSpPr/>
            <p:nvPr/>
          </p:nvSpPr>
          <p:spPr>
            <a:xfrm>
              <a:off x="3554059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AA1F6-3EF1-E646-956A-76CBC724F044}"/>
              </a:ext>
            </a:extLst>
          </p:cNvPr>
          <p:cNvGrpSpPr/>
          <p:nvPr/>
        </p:nvGrpSpPr>
        <p:grpSpPr>
          <a:xfrm>
            <a:off x="1959781" y="5119511"/>
            <a:ext cx="1509463" cy="1020999"/>
            <a:chOff x="1959781" y="5119511"/>
            <a:chExt cx="1509463" cy="1020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A524F-DFA4-3846-CBB9-8149D8BCE299}"/>
                </a:ext>
              </a:extLst>
            </p:cNvPr>
            <p:cNvSpPr txBox="1"/>
            <p:nvPr/>
          </p:nvSpPr>
          <p:spPr>
            <a:xfrm>
              <a:off x="1959781" y="5740400"/>
              <a:ext cx="150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082C972-30D5-2E74-9F30-14A7E785410B}"/>
                </a:ext>
              </a:extLst>
            </p:cNvPr>
            <p:cNvSpPr/>
            <p:nvPr/>
          </p:nvSpPr>
          <p:spPr>
            <a:xfrm>
              <a:off x="2255381" y="5119511"/>
              <a:ext cx="918265" cy="620889"/>
            </a:xfrm>
            <a:prstGeom prst="triangle">
              <a:avLst/>
            </a:prstGeom>
            <a:solidFill>
              <a:srgbClr val="FFD5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EFD3DEA-AA5E-529C-74F3-728563CB83D4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D34760-5EE4-8132-096C-FDABD2A38A74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9D2EE3D-BAC2-28C9-1D88-98D0E327DD3C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6F04A6-2991-5369-558A-DAC34C1B1499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9AA964-1E00-A628-1065-30A71C5E1EF6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C21860-8787-9AF9-385A-8FF332A16C56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B204A1-4A11-DDDE-AE46-416E9C385B76}"/>
              </a:ext>
            </a:extLst>
          </p:cNvPr>
          <p:cNvSpPr txBox="1"/>
          <p:nvPr/>
        </p:nvSpPr>
        <p:spPr>
          <a:xfrm>
            <a:off x="6239933" y="1328200"/>
            <a:ext cx="371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(no prompt)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82F0E-2B62-E2D6-20E0-DF41A2A7E34D}"/>
              </a:ext>
            </a:extLst>
          </p:cNvPr>
          <p:cNvSpPr txBox="1"/>
          <p:nvPr/>
        </p:nvSpPr>
        <p:spPr>
          <a:xfrm>
            <a:off x="4590829" y="5536379"/>
            <a:ext cx="363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(prompted)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8382565-0158-6B33-AADE-D889449D0300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0831D-AD5A-9C47-E0E8-9D3AB7DCA56C}"/>
              </a:ext>
            </a:extLst>
          </p:cNvPr>
          <p:cNvSpPr txBox="1"/>
          <p:nvPr/>
        </p:nvSpPr>
        <p:spPr>
          <a:xfrm>
            <a:off x="6559368" y="2985562"/>
            <a:ext cx="563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(re-enforced prompted)</a:t>
            </a: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D9B6162F-6055-4782-B965-BDB5E5E92554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6AC912A4-0CB6-84F4-3EC1-6A1621EFA64E}"/>
              </a:ext>
            </a:extLst>
          </p:cNvPr>
          <p:cNvSpPr/>
          <p:nvPr/>
        </p:nvSpPr>
        <p:spPr>
          <a:xfrm flipV="1">
            <a:off x="4100513" y="4813641"/>
            <a:ext cx="547687" cy="891819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6E2E-182A-8FD0-4B94-BA9B8F32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effect </a:t>
            </a:r>
            <a:r>
              <a:rPr lang="en-US" i="1" dirty="0"/>
              <a:t>(“</a:t>
            </a:r>
            <a:r>
              <a:rPr lang="en-US" i="1" dirty="0" err="1"/>
              <a:t>cfg</a:t>
            </a:r>
            <a:r>
              <a:rPr lang="en-US" i="1" dirty="0"/>
              <a:t>”)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4DD9F-54DE-AD48-8602-298194DD5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34" y="1690688"/>
            <a:ext cx="9186332" cy="51673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65B24-6B48-22D0-20EA-5A122E90E196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5220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368</Words>
  <Application>Microsoft Office PowerPoint</Application>
  <PresentationFormat>Widescreen</PresentationFormat>
  <Paragraphs>131</Paragraphs>
  <Slides>21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  <vt:lpstr>Noise prediction</vt:lpstr>
      <vt:lpstr>Denoising sampler</vt:lpstr>
      <vt:lpstr>Sampler</vt:lpstr>
      <vt:lpstr>Noise Schedule</vt:lpstr>
      <vt:lpstr>Noise scheduler</vt:lpstr>
      <vt:lpstr>Noise scheduler</vt:lpstr>
      <vt:lpstr>Prompting the model</vt:lpstr>
      <vt:lpstr>Prompting effect (“cfg”)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32</cp:revision>
  <dcterms:created xsi:type="dcterms:W3CDTF">2025-02-22T18:42:33Z</dcterms:created>
  <dcterms:modified xsi:type="dcterms:W3CDTF">2025-02-23T18:47:19Z</dcterms:modified>
</cp:coreProperties>
</file>